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74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EAF9-3E1E-4267-AE49-6DBD1B4C38ED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2193-11CB-454D-AF9F-6DA54D3E1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EAF9-3E1E-4267-AE49-6DBD1B4C38ED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2193-11CB-454D-AF9F-6DA54D3E1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EAF9-3E1E-4267-AE49-6DBD1B4C38ED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2193-11CB-454D-AF9F-6DA54D3E1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EAF9-3E1E-4267-AE49-6DBD1B4C38ED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2193-11CB-454D-AF9F-6DA54D3E1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EAF9-3E1E-4267-AE49-6DBD1B4C38ED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2193-11CB-454D-AF9F-6DA54D3E1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EAF9-3E1E-4267-AE49-6DBD1B4C38ED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2193-11CB-454D-AF9F-6DA54D3E1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EAF9-3E1E-4267-AE49-6DBD1B4C38ED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2193-11CB-454D-AF9F-6DA54D3E1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EAF9-3E1E-4267-AE49-6DBD1B4C38ED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2193-11CB-454D-AF9F-6DA54D3E1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EAF9-3E1E-4267-AE49-6DBD1B4C38ED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2193-11CB-454D-AF9F-6DA54D3E1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EAF9-3E1E-4267-AE49-6DBD1B4C38ED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2193-11CB-454D-AF9F-6DA54D3E1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EAF9-3E1E-4267-AE49-6DBD1B4C38ED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2193-11CB-454D-AF9F-6DA54D3E1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5EAF9-3E1E-4267-AE49-6DBD1B4C38ED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42193-11CB-454D-AF9F-6DA54D3E1E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71600" y="1371600"/>
            <a:ext cx="1752600" cy="5105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048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Sensor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14478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Analog to Digital Converter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2590800"/>
            <a:ext cx="1447800" cy="9144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Your Application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37338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48768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IPv6</a:t>
            </a:r>
          </a:p>
          <a:p>
            <a:pPr algn="ctr"/>
            <a:r>
              <a:rPr lang="en-US" dirty="0" smtClean="0"/>
              <a:t>magic</a:t>
            </a:r>
            <a:endParaRPr lang="en-US" dirty="0"/>
          </a:p>
        </p:txBody>
      </p:sp>
      <p:sp>
        <p:nvSpPr>
          <p:cNvPr id="9" name="Cloud Callout 8"/>
          <p:cNvSpPr/>
          <p:nvPr/>
        </p:nvSpPr>
        <p:spPr>
          <a:xfrm>
            <a:off x="3886200" y="2438400"/>
            <a:ext cx="2362200" cy="1600200"/>
          </a:xfrm>
          <a:prstGeom prst="cloudCallout">
            <a:avLst>
              <a:gd name="adj1" fmla="val -17101"/>
              <a:gd name="adj2" fmla="val 45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Internet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486400" y="838200"/>
            <a:ext cx="3581400" cy="990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Your registration and data storage server</a:t>
            </a:r>
          </a:p>
          <a:p>
            <a:pPr algn="ctr"/>
            <a:r>
              <a:rPr lang="en-US" dirty="0" smtClean="0"/>
              <a:t>http://motes.eecs.berkeley.edu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15000" y="4648200"/>
            <a:ext cx="32766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Your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CoAP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requests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5791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Mote running</a:t>
            </a:r>
          </a:p>
          <a:p>
            <a:pPr algn="ctr"/>
            <a:r>
              <a:rPr lang="en-US" dirty="0" err="1" smtClean="0"/>
              <a:t>OpenWSN</a:t>
            </a:r>
            <a:endParaRPr lang="en-US" dirty="0"/>
          </a:p>
        </p:txBody>
      </p:sp>
      <p:pic>
        <p:nvPicPr>
          <p:cNvPr id="10242" name="Picture 2" descr="http://www.floom.com/images/waveform_eggs.gif"/>
          <p:cNvPicPr>
            <a:picLocks noChangeAspect="1" noChangeArrowheads="1"/>
          </p:cNvPicPr>
          <p:nvPr/>
        </p:nvPicPr>
        <p:blipFill>
          <a:blip r:embed="rId2" cstate="print"/>
          <a:srcRect l="10667" r="60000" b="51515"/>
          <a:stretch>
            <a:fillRect/>
          </a:stretch>
        </p:blipFill>
        <p:spPr bwMode="auto">
          <a:xfrm>
            <a:off x="2743200" y="1295400"/>
            <a:ext cx="609600" cy="7204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16" name="Straight Arrow Connector 15"/>
          <p:cNvCxnSpPr>
            <a:stCxn id="4" idx="2"/>
            <a:endCxn id="5" idx="0"/>
          </p:cNvCxnSpPr>
          <p:nvPr/>
        </p:nvCxnSpPr>
        <p:spPr>
          <a:xfrm>
            <a:off x="2247900" y="1219200"/>
            <a:ext cx="0" cy="2286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6" idx="0"/>
          </p:cNvCxnSpPr>
          <p:nvPr/>
        </p:nvCxnSpPr>
        <p:spPr>
          <a:xfrm>
            <a:off x="2247900" y="2362200"/>
            <a:ext cx="0" cy="2286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  <a:endCxn id="7" idx="0"/>
          </p:cNvCxnSpPr>
          <p:nvPr/>
        </p:nvCxnSpPr>
        <p:spPr>
          <a:xfrm>
            <a:off x="2247900" y="3505200"/>
            <a:ext cx="0" cy="2286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8" idx="0"/>
          </p:cNvCxnSpPr>
          <p:nvPr/>
        </p:nvCxnSpPr>
        <p:spPr>
          <a:xfrm>
            <a:off x="2247900" y="4648200"/>
            <a:ext cx="0" cy="2286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</p:cNvCxnSpPr>
          <p:nvPr/>
        </p:nvCxnSpPr>
        <p:spPr>
          <a:xfrm flipV="1">
            <a:off x="2971800" y="3886200"/>
            <a:ext cx="1219200" cy="1447800"/>
          </a:xfrm>
          <a:prstGeom prst="straightConnector1">
            <a:avLst/>
          </a:prstGeom>
          <a:ln w="3810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943600" y="1828800"/>
            <a:ext cx="1295400" cy="762000"/>
          </a:xfrm>
          <a:prstGeom prst="straightConnector1">
            <a:avLst/>
          </a:prstGeom>
          <a:ln w="3810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1" idx="0"/>
          </p:cNvCxnSpPr>
          <p:nvPr/>
        </p:nvCxnSpPr>
        <p:spPr>
          <a:xfrm>
            <a:off x="6246432" y="3314700"/>
            <a:ext cx="1106868" cy="1333500"/>
          </a:xfrm>
          <a:prstGeom prst="straightConnector1">
            <a:avLst/>
          </a:prstGeom>
          <a:ln w="3810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4" descr="http://img.directindustry.com/images_di/photo-g/pin-type-capacitive-relative-humidity-sensor-518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90524"/>
            <a:ext cx="819729" cy="67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46" name="Picture 6" descr="http://www.freeiconsweb.com/Icons-show/refreshcl_by_tpdk/Laptop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5181600"/>
            <a:ext cx="914400" cy="914400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0" y="3276600"/>
            <a:ext cx="1219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all you have to do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3" idx="0"/>
          </p:cNvCxnSpPr>
          <p:nvPr/>
        </p:nvCxnSpPr>
        <p:spPr>
          <a:xfrm flipV="1">
            <a:off x="609601" y="2971800"/>
            <a:ext cx="838199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6" name="Picture 16" descr="http://aux.iconpedia.net/uploads/18460359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4572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</dc:creator>
  <cp:lastModifiedBy>BK</cp:lastModifiedBy>
  <cp:revision>13</cp:revision>
  <dcterms:created xsi:type="dcterms:W3CDTF">2012-03-23T19:00:58Z</dcterms:created>
  <dcterms:modified xsi:type="dcterms:W3CDTF">2012-03-23T19:21:25Z</dcterms:modified>
</cp:coreProperties>
</file>