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ECEA8-FD97-4371-A32A-309B1C2B0DA7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D2328-4348-4A24-81B0-C410D7778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D2328-4348-4A24-81B0-C410D77788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D2328-4348-4A24-81B0-C410D77788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D2328-4348-4A24-81B0-C410D77788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Thomas\Desktop\workshop\docs\multimedia\hw_gina2p2b_front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" y="1"/>
            <a:ext cx="9143998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3600" y="228600"/>
            <a:ext cx="623889" cy="1107996"/>
          </a:xfrm>
          <a:prstGeom prst="rect">
            <a:avLst/>
          </a:prstGeom>
          <a:noFill/>
          <a:effectLst>
            <a:outerShdw dist="50800" dir="27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1828800"/>
            <a:ext cx="596638" cy="1107996"/>
          </a:xfrm>
          <a:prstGeom prst="rect">
            <a:avLst/>
          </a:prstGeom>
          <a:noFill/>
          <a:effectLst>
            <a:outerShdw dist="63500" dir="4680000" algn="t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69452" y="1731084"/>
            <a:ext cx="838200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6233" y="5334000"/>
            <a:ext cx="5122813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sensitive accelerometer</a:t>
            </a:r>
            <a:br>
              <a:rPr lang="en-US" sz="4000" dirty="0" smtClean="0"/>
            </a:br>
            <a:r>
              <a:rPr lang="en-US" sz="4000" dirty="0" smtClean="0"/>
              <a:t>(STMicroelectronics)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808220" y="1257300"/>
            <a:ext cx="1752600" cy="1588"/>
          </a:xfrm>
          <a:prstGeom prst="straightConnector1">
            <a:avLst/>
          </a:prstGeom>
          <a:ln w="95250">
            <a:solidFill>
              <a:srgbClr val="FF0000"/>
            </a:solidFill>
            <a:tailEnd type="arrow"/>
          </a:ln>
          <a:effectLst>
            <a:outerShdw blurRad="38100" dist="76200" dir="3600000" algn="tl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669280" y="2133600"/>
            <a:ext cx="1798320" cy="7620"/>
          </a:xfrm>
          <a:prstGeom prst="straightConnector1">
            <a:avLst/>
          </a:prstGeom>
          <a:ln w="95250">
            <a:solidFill>
              <a:srgbClr val="00B0F0"/>
            </a:solidFill>
            <a:tailEnd type="arrow"/>
          </a:ln>
          <a:effectLst>
            <a:outerShdw blurRad="38100" dist="76200" dir="3600000" algn="tl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86400" y="1981200"/>
            <a:ext cx="381000" cy="381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38100" dist="63500" dir="2700000" sx="106000" sy="106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24400" y="1981200"/>
            <a:ext cx="580608" cy="1107996"/>
          </a:xfrm>
          <a:prstGeom prst="rect">
            <a:avLst/>
          </a:prstGeom>
          <a:noFill/>
          <a:effectLst>
            <a:outerShdw dist="38100" dir="4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Z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homas\Desktop\workshop\docs\multimedia\hw_gina2p2b_front.jpg"/>
          <p:cNvPicPr>
            <a:picLocks noChangeAspect="1" noChangeArrowheads="1"/>
          </p:cNvPicPr>
          <p:nvPr/>
        </p:nvPicPr>
        <p:blipFill>
          <a:blip r:embed="rId3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" y="1"/>
            <a:ext cx="9143998" cy="6858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638800" y="4876800"/>
            <a:ext cx="9144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95800" y="4267200"/>
            <a:ext cx="596638" cy="1107996"/>
          </a:xfrm>
          <a:prstGeom prst="rect">
            <a:avLst/>
          </a:prstGeom>
          <a:noFill/>
          <a:effectLst>
            <a:outerShdw dist="63500" dir="4680000" algn="t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2819400"/>
            <a:ext cx="623889" cy="1107996"/>
          </a:xfrm>
          <a:prstGeom prst="rect">
            <a:avLst/>
          </a:prstGeom>
          <a:noFill/>
          <a:effectLst>
            <a:outerShdw dist="50800" dir="27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2992" y="4226004"/>
            <a:ext cx="580608" cy="1107996"/>
          </a:xfrm>
          <a:prstGeom prst="rect">
            <a:avLst/>
          </a:prstGeom>
          <a:noFill/>
          <a:effectLst>
            <a:outerShdw dist="38100" dir="4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Z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290" y="5921514"/>
            <a:ext cx="330411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magnetometer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5143500" y="4381500"/>
            <a:ext cx="1905000" cy="1588"/>
          </a:xfrm>
          <a:prstGeom prst="straightConnector1">
            <a:avLst/>
          </a:prstGeom>
          <a:ln w="95250">
            <a:solidFill>
              <a:srgbClr val="FF0000"/>
            </a:solidFill>
            <a:tailEnd type="arrow"/>
          </a:ln>
          <a:effectLst>
            <a:outerShdw blurRad="38100" dist="63500" dir="2700000" sx="106000" sy="106000" algn="tl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3962400" y="5337176"/>
            <a:ext cx="2133600" cy="1588"/>
          </a:xfrm>
          <a:prstGeom prst="straightConnector1">
            <a:avLst/>
          </a:prstGeom>
          <a:ln w="95250">
            <a:solidFill>
              <a:srgbClr val="00B0F0"/>
            </a:solidFill>
            <a:tailEnd type="arrow"/>
          </a:ln>
          <a:effectLst>
            <a:outerShdw blurRad="38100" dist="63500" dir="2700000" sx="106000" sy="106000" algn="tl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900058" y="5134428"/>
            <a:ext cx="381000" cy="381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38100" dist="63500" dir="2700000" sx="106000" sy="106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homas\Desktop\workshop\docs\multimedia\hw_gina2p2b_front.jpg"/>
          <p:cNvPicPr>
            <a:picLocks noChangeAspect="1" noChangeArrowheads="1"/>
          </p:cNvPicPr>
          <p:nvPr/>
        </p:nvPicPr>
        <p:blipFill>
          <a:blip r:embed="rId3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" y="1"/>
            <a:ext cx="9143998" cy="68580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362200" y="3809206"/>
            <a:ext cx="596638" cy="1107996"/>
          </a:xfrm>
          <a:prstGeom prst="rect">
            <a:avLst/>
          </a:prstGeom>
          <a:noFill/>
          <a:effectLst>
            <a:outerShdw dist="63500" dir="4680000" algn="t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209800"/>
            <a:ext cx="623889" cy="1107996"/>
          </a:xfrm>
          <a:prstGeom prst="rect">
            <a:avLst/>
          </a:prstGeom>
          <a:noFill/>
          <a:effectLst>
            <a:outerShdw dist="50800" dir="27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2590800"/>
            <a:ext cx="580608" cy="1107996"/>
          </a:xfrm>
          <a:prstGeom prst="rect">
            <a:avLst/>
          </a:prstGeom>
          <a:noFill/>
          <a:effectLst>
            <a:outerShdw dist="38100" dir="4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Z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3048000"/>
            <a:ext cx="7620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28600" y="3354388"/>
            <a:ext cx="1828006" cy="1588"/>
          </a:xfrm>
          <a:prstGeom prst="straightConnector1">
            <a:avLst/>
          </a:prstGeom>
          <a:ln w="95250">
            <a:solidFill>
              <a:srgbClr val="FF0000"/>
            </a:solidFill>
            <a:tailEnd type="arrow"/>
          </a:ln>
          <a:effectLst>
            <a:outerShdw dist="88900" dir="30000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1181497" y="4229497"/>
            <a:ext cx="1750218" cy="1588"/>
          </a:xfrm>
          <a:prstGeom prst="straightConnector1">
            <a:avLst/>
          </a:prstGeom>
          <a:ln w="95250">
            <a:solidFill>
              <a:srgbClr val="00B0F0"/>
            </a:solidFill>
            <a:tailEnd type="arrow"/>
          </a:ln>
          <a:effectLst>
            <a:outerShdw dist="88900" dir="30000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3301" y="5382161"/>
            <a:ext cx="5770299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large-range accelerometer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Kionix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52600" y="3123406"/>
            <a:ext cx="685800" cy="609600"/>
          </a:xfrm>
          <a:prstGeom prst="line">
            <a:avLst/>
          </a:prstGeom>
          <a:ln w="88900">
            <a:solidFill>
              <a:srgbClr val="92D050"/>
            </a:solidFill>
          </a:ln>
          <a:effectLst>
            <a:outerShdw blurRad="38100" dist="76200" dir="3600000" algn="tl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752600" y="3123406"/>
            <a:ext cx="685800" cy="609600"/>
          </a:xfrm>
          <a:prstGeom prst="line">
            <a:avLst/>
          </a:prstGeom>
          <a:ln w="88900">
            <a:solidFill>
              <a:srgbClr val="92D050"/>
            </a:solidFill>
          </a:ln>
          <a:effectLst>
            <a:outerShdw blurRad="38100" dist="76200" dir="3600000" algn="tl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homas\Desktop\workshop\docs\multimedia\hw_gina2p2b_front.jpg"/>
          <p:cNvPicPr>
            <a:picLocks noChangeAspect="1" noChangeArrowheads="1"/>
          </p:cNvPicPr>
          <p:nvPr/>
        </p:nvPicPr>
        <p:blipFill>
          <a:blip r:embed="rId3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" y="1"/>
            <a:ext cx="9143998" cy="6858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676400" y="4038600"/>
            <a:ext cx="9906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14600" y="2819400"/>
            <a:ext cx="596638" cy="1107996"/>
          </a:xfrm>
          <a:prstGeom prst="rect">
            <a:avLst/>
          </a:prstGeom>
          <a:noFill/>
          <a:effectLst>
            <a:outerShdw dist="63500" dir="4680000" algn="t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6600" y="3505200"/>
            <a:ext cx="623889" cy="1107996"/>
          </a:xfrm>
          <a:prstGeom prst="rect">
            <a:avLst/>
          </a:prstGeom>
          <a:noFill/>
          <a:effectLst>
            <a:outerShdw dist="50800" dir="27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4343400"/>
            <a:ext cx="580608" cy="1107996"/>
          </a:xfrm>
          <a:prstGeom prst="rect">
            <a:avLst/>
          </a:prstGeom>
          <a:noFill/>
          <a:effectLst>
            <a:outerShdw dist="38100" dir="4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Z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09006" y="4542972"/>
            <a:ext cx="1829594" cy="794"/>
          </a:xfrm>
          <a:prstGeom prst="straightConnector1">
            <a:avLst/>
          </a:prstGeom>
          <a:ln w="95250">
            <a:solidFill>
              <a:srgbClr val="FF0000"/>
            </a:solidFill>
            <a:tailEnd type="arrow"/>
          </a:ln>
          <a:effectLst>
            <a:outerShdw dist="76200" dir="30000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294606" y="3629366"/>
            <a:ext cx="1830388" cy="1588"/>
          </a:xfrm>
          <a:prstGeom prst="straightConnector1">
            <a:avLst/>
          </a:prstGeom>
          <a:ln w="95250">
            <a:solidFill>
              <a:srgbClr val="00B0F0"/>
            </a:solidFill>
            <a:tailEnd type="arrow"/>
          </a:ln>
          <a:effectLst>
            <a:outerShdw dist="76200" dir="30000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013858" y="4343400"/>
            <a:ext cx="381000" cy="381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dist="76200" dir="3000000" sx="103000" sy="103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5726" y="5943600"/>
            <a:ext cx="230896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gyroscope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</Words>
  <Application>Microsoft Office PowerPoint</Application>
  <PresentationFormat>On-screen Show (4:3)</PresentationFormat>
  <Paragraphs>19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</dc:creator>
  <cp:lastModifiedBy>Thomas Watteyne</cp:lastModifiedBy>
  <cp:revision>6</cp:revision>
  <dcterms:created xsi:type="dcterms:W3CDTF">2006-08-16T00:00:00Z</dcterms:created>
  <dcterms:modified xsi:type="dcterms:W3CDTF">2010-09-09T08:29:22Z</dcterms:modified>
</cp:coreProperties>
</file>