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58" y="-3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914400"/>
            <a:ext cx="2286000" cy="525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962400" y="9906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648200" y="9906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53000" y="9906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81600" y="9906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48200" y="12192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62400" y="12192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57600" y="9906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29000" y="9906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81400" y="1676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81400" y="19812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81400" y="22860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81400" y="25908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1400" y="28956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81400" y="3200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81400" y="35052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81400" y="38100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81400" y="41148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581400" y="44196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581400" y="4724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81400" y="50292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52800" y="1676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52800" y="19812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52800" y="22860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352800" y="25908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52800" y="28956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352800" y="3200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352800" y="35052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52800" y="38100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352800" y="41148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352800" y="44196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352800" y="4724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352800" y="50292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334000" y="1676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334000" y="19812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334000" y="22860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334000" y="25908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334000" y="28956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334000" y="3200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334000" y="35052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334000" y="38100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334000" y="41148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334000" y="44196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334000" y="4724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334000" y="50292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105400" y="1676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105400" y="19812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105400" y="22860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105400" y="25908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105400" y="28956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105400" y="3200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105400" y="35052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105400" y="38100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105400" y="41148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105400" y="44196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105400" y="4724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105400" y="50292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733800" y="5486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962400" y="5486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191000" y="5486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419600" y="5486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648200" y="5486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876800" y="5486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848100" y="56388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076700" y="56388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305300" y="56388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533900" y="56388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762500" y="56388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581400" y="5867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810000" y="5867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800600" y="5867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029200" y="5867400"/>
            <a:ext cx="1524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 rot="5400000" flipH="1" flipV="1">
            <a:off x="4076700" y="60579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4152900" y="60579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4229100" y="60579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 flipH="1" flipV="1">
            <a:off x="4305300" y="60579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4381500" y="60579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4457700" y="6057900"/>
            <a:ext cx="228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4114800" y="2667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male</a:t>
            </a:r>
            <a:endParaRPr lang="en-US" sz="1600" dirty="0"/>
          </a:p>
        </p:txBody>
      </p:sp>
      <p:sp>
        <p:nvSpPr>
          <p:cNvPr id="84" name="Rectangle 83"/>
          <p:cNvSpPr/>
          <p:nvPr/>
        </p:nvSpPr>
        <p:spPr>
          <a:xfrm>
            <a:off x="4114800" y="41910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male</a:t>
            </a:r>
            <a:endParaRPr lang="en-US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2728052" y="1562100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+3V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111409" y="1866900"/>
            <a:ext cx="1165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+3.7V, BAT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654314" y="217170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GND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098137" y="2488168"/>
            <a:ext cx="1178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ACLK, P5.6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320890" y="2781300"/>
            <a:ext cx="955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A0, P6.0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320890" y="3097768"/>
            <a:ext cx="955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A1, P6.1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320890" y="3402568"/>
            <a:ext cx="955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A2, P6.2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926550" y="3695700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SMCLK, P1.4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049982" y="4000500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PWM, P1.3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049982" y="4316968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PWM, P1.2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049982" y="4621768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PWM, P1.1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049982" y="4926568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PWM</a:t>
            </a:r>
            <a:r>
              <a:rPr lang="en-US" smtClean="0">
                <a:solidFill>
                  <a:schemeClr val="tx2"/>
                </a:solidFill>
              </a:rPr>
              <a:t>, </a:t>
            </a:r>
            <a:r>
              <a:rPr lang="en-US" smtClean="0">
                <a:solidFill>
                  <a:schemeClr val="tx2"/>
                </a:solidFill>
              </a:rPr>
              <a:t>P4.6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62600" y="1524000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P3.3, B0_CLK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562600" y="184046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P3.2, B0_SOMI_SCL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562600" y="2145268"/>
            <a:ext cx="2069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P3.1, B0_SIMO_SDA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62600" y="2450068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P5.0, A1_CLK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62600" y="2743200"/>
            <a:ext cx="194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P3.7, A1_SOMI_RX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562600" y="3059668"/>
            <a:ext cx="193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P3.6, A1_SIMO_TX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562600" y="3364468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P4.5, PWM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562600" y="3657600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P4.1 , PWM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562600" y="3962400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P4.2 , PWM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562600" y="4278868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P4.3 , PWM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562600" y="4572000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P4.4 , PWM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62600" y="487680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GND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</dc:creator>
  <cp:lastModifiedBy>Thomas Watteyne</cp:lastModifiedBy>
  <cp:revision>6</cp:revision>
  <dcterms:created xsi:type="dcterms:W3CDTF">2006-08-16T00:00:00Z</dcterms:created>
  <dcterms:modified xsi:type="dcterms:W3CDTF">2010-08-05T21:58:14Z</dcterms:modified>
</cp:coreProperties>
</file>