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66" autoAdjust="0"/>
    <p:restoredTop sz="94660"/>
  </p:normalViewPr>
  <p:slideViewPr>
    <p:cSldViewPr>
      <p:cViewPr>
        <p:scale>
          <a:sx n="75" d="100"/>
          <a:sy n="75" d="100"/>
        </p:scale>
        <p:origin x="-1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30A20-598C-40A3-8767-1505C63AED41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E261C-E303-48F5-89BC-CEBB3B9F63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E261C-E303-48F5-89BC-CEBB3B9F63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9601-892C-45B9-A1A4-D6254A844971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C30A-FF06-450D-BDB2-0D5DD024D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9601-892C-45B9-A1A4-D6254A844971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C30A-FF06-450D-BDB2-0D5DD024D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9601-892C-45B9-A1A4-D6254A844971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C30A-FF06-450D-BDB2-0D5DD024D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9601-892C-45B9-A1A4-D6254A844971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C30A-FF06-450D-BDB2-0D5DD024D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9601-892C-45B9-A1A4-D6254A844971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C30A-FF06-450D-BDB2-0D5DD024D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9601-892C-45B9-A1A4-D6254A844971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C30A-FF06-450D-BDB2-0D5DD024D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9601-892C-45B9-A1A4-D6254A844971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C30A-FF06-450D-BDB2-0D5DD024D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9601-892C-45B9-A1A4-D6254A844971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C30A-FF06-450D-BDB2-0D5DD024D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9601-892C-45B9-A1A4-D6254A844971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C30A-FF06-450D-BDB2-0D5DD024D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9601-892C-45B9-A1A4-D6254A844971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C30A-FF06-450D-BDB2-0D5DD024D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19601-892C-45B9-A1A4-D6254A844971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C30A-FF06-450D-BDB2-0D5DD024D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19601-892C-45B9-A1A4-D6254A844971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2C30A-FF06-450D-BDB2-0D5DD024D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" name="Straight Connector 102"/>
          <p:cNvCxnSpPr>
            <a:stCxn id="43" idx="3"/>
            <a:endCxn id="25" idx="3"/>
          </p:cNvCxnSpPr>
          <p:nvPr/>
        </p:nvCxnSpPr>
        <p:spPr>
          <a:xfrm>
            <a:off x="8686800" y="2236232"/>
            <a:ext cx="0" cy="252626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8" idx="1"/>
          </p:cNvCxnSpPr>
          <p:nvPr/>
        </p:nvCxnSpPr>
        <p:spPr>
          <a:xfrm rot="10800000" flipV="1">
            <a:off x="2362200" y="1321832"/>
            <a:ext cx="0" cy="31623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4191000" y="3493532"/>
            <a:ext cx="1981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5257800" y="3493532"/>
            <a:ext cx="1981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1600200" y="3493532"/>
            <a:ext cx="1981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3086100" y="3074432"/>
            <a:ext cx="2819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52" idx="1"/>
          </p:cNvCxnSpPr>
          <p:nvPr/>
        </p:nvCxnSpPr>
        <p:spPr>
          <a:xfrm rot="10800000" flipV="1">
            <a:off x="5410200" y="1321832"/>
            <a:ext cx="0" cy="31623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48" idx="3"/>
            <a:endCxn id="30" idx="3"/>
          </p:cNvCxnSpPr>
          <p:nvPr/>
        </p:nvCxnSpPr>
        <p:spPr>
          <a:xfrm>
            <a:off x="4876800" y="1321832"/>
            <a:ext cx="0" cy="245006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52" idx="3"/>
            <a:endCxn id="34" idx="3"/>
          </p:cNvCxnSpPr>
          <p:nvPr/>
        </p:nvCxnSpPr>
        <p:spPr>
          <a:xfrm>
            <a:off x="6705600" y="1321832"/>
            <a:ext cx="0" cy="245006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45" idx="1"/>
            <a:endCxn id="8" idx="1"/>
          </p:cNvCxnSpPr>
          <p:nvPr/>
        </p:nvCxnSpPr>
        <p:spPr>
          <a:xfrm rot="10800000" flipV="1">
            <a:off x="457200" y="1702832"/>
            <a:ext cx="0" cy="305966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57200" y="4495800"/>
            <a:ext cx="685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SETTING_CHANNEL</a:t>
            </a:r>
            <a:endParaRPr lang="en-US" sz="1000" dirty="0"/>
          </a:p>
        </p:txBody>
      </p:sp>
      <p:sp>
        <p:nvSpPr>
          <p:cNvPr id="10" name="Rectangle 9"/>
          <p:cNvSpPr/>
          <p:nvPr/>
        </p:nvSpPr>
        <p:spPr>
          <a:xfrm>
            <a:off x="1143000" y="4495800"/>
            <a:ext cx="762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STARTING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05000" y="4495800"/>
            <a:ext cx="685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STARTED</a:t>
            </a:r>
            <a:endParaRPr lang="en-US" sz="1000" dirty="0"/>
          </a:p>
        </p:txBody>
      </p:sp>
      <p:sp>
        <p:nvSpPr>
          <p:cNvPr id="12" name="Rectangle 11"/>
          <p:cNvSpPr/>
          <p:nvPr/>
        </p:nvSpPr>
        <p:spPr>
          <a:xfrm>
            <a:off x="2590800" y="4495800"/>
            <a:ext cx="1905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TXDATA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1600" y="4495800"/>
            <a:ext cx="10668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RXACK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086600" y="4495800"/>
            <a:ext cx="1600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STOPPED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7200" y="4191000"/>
            <a:ext cx="2133600" cy="76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57200" y="4249579"/>
            <a:ext cx="213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/>
              <a:t>Startup_time+Guard_time_large</a:t>
            </a:r>
            <a:endParaRPr lang="en-US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457200" y="3886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TsTxOffset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590800" y="3733800"/>
            <a:ext cx="22860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590800" y="3429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B050"/>
                </a:solidFill>
              </a:rPr>
              <a:t>Watchdog_TXDATA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495800" y="4191000"/>
            <a:ext cx="685800" cy="76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112267" y="3874532"/>
            <a:ext cx="1450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TsRxAckDelay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5181600" y="3733800"/>
            <a:ext cx="1524000" cy="7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105401" y="3429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TsAckWaitTime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57200" y="1969532"/>
            <a:ext cx="685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SETTING_CHANNEL</a:t>
            </a:r>
            <a:endParaRPr lang="en-US" sz="1000" dirty="0"/>
          </a:p>
        </p:txBody>
      </p:sp>
      <p:sp>
        <p:nvSpPr>
          <p:cNvPr id="37" name="Rectangle 36"/>
          <p:cNvSpPr/>
          <p:nvPr/>
        </p:nvSpPr>
        <p:spPr>
          <a:xfrm>
            <a:off x="1143000" y="1969532"/>
            <a:ext cx="762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STARTING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905000" y="1969532"/>
            <a:ext cx="457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STARTED</a:t>
            </a:r>
            <a:endParaRPr lang="en-US" sz="1000" dirty="0"/>
          </a:p>
        </p:txBody>
      </p:sp>
      <p:sp>
        <p:nvSpPr>
          <p:cNvPr id="39" name="Rectangle 38"/>
          <p:cNvSpPr/>
          <p:nvPr/>
        </p:nvSpPr>
        <p:spPr>
          <a:xfrm>
            <a:off x="2362200" y="1969532"/>
            <a:ext cx="21336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RXDATA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410200" y="1969532"/>
            <a:ext cx="838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T</a:t>
            </a:r>
            <a:r>
              <a:rPr lang="en-US" sz="1000" dirty="0" smtClean="0">
                <a:solidFill>
                  <a:schemeClr val="accent1"/>
                </a:solidFill>
              </a:rPr>
              <a:t>XACK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086600" y="1969532"/>
            <a:ext cx="1600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1"/>
                </a:solidFill>
              </a:rPr>
              <a:t>STOPPED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7200" y="1664732"/>
            <a:ext cx="1905000" cy="76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457201" y="1723311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err="1" smtClean="0">
                <a:solidFill>
                  <a:srgbClr val="00B050"/>
                </a:solidFill>
              </a:rPr>
              <a:t>Startup_time</a:t>
            </a:r>
            <a:endParaRPr lang="en-US" sz="1000" b="1" dirty="0">
              <a:solidFill>
                <a:srgbClr val="00B05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7200" y="1371600"/>
            <a:ext cx="1904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TsRxOffset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2362200" y="1283732"/>
            <a:ext cx="2514600" cy="7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2362200" y="990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TsPacketWaitTime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495800" y="1664732"/>
            <a:ext cx="914400" cy="76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211422" y="1371600"/>
            <a:ext cx="1427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TsTxAckDelay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5410200" y="1283732"/>
            <a:ext cx="1295400" cy="76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134726" y="990600"/>
            <a:ext cx="189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B050"/>
                </a:solidFill>
              </a:rPr>
              <a:t>Watchdog_TXACK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24400" y="3780711"/>
            <a:ext cx="243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/>
              <a:t>Watchdog_TXACK+Guard_time_small</a:t>
            </a:r>
            <a:endParaRPr lang="en-US" sz="1000" dirty="0"/>
          </a:p>
        </p:txBody>
      </p:sp>
      <p:sp>
        <p:nvSpPr>
          <p:cNvPr id="55" name="TextBox 54"/>
          <p:cNvSpPr txBox="1"/>
          <p:nvPr/>
        </p:nvSpPr>
        <p:spPr>
          <a:xfrm>
            <a:off x="990600" y="5029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755714" y="5029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441514" y="5029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346514" y="5029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032314" y="5029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019800" y="50292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858000" y="50292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990600" y="2514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1755714" y="25029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133600" y="25029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4346514" y="25029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5181600" y="25029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6210696" y="2514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7048896" y="25146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4495800" y="1969532"/>
            <a:ext cx="91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WAIT_TXACK</a:t>
            </a:r>
            <a:endParaRPr lang="en-US" sz="1000" dirty="0"/>
          </a:p>
        </p:txBody>
      </p:sp>
      <p:sp>
        <p:nvSpPr>
          <p:cNvPr id="73" name="Rectangle 72"/>
          <p:cNvSpPr/>
          <p:nvPr/>
        </p:nvSpPr>
        <p:spPr>
          <a:xfrm>
            <a:off x="6248400" y="1969532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STOPPING</a:t>
            </a:r>
            <a:endParaRPr lang="en-US" sz="1000" dirty="0"/>
          </a:p>
        </p:txBody>
      </p:sp>
      <p:sp>
        <p:nvSpPr>
          <p:cNvPr id="13" name="Rectangle 12"/>
          <p:cNvSpPr/>
          <p:nvPr/>
        </p:nvSpPr>
        <p:spPr>
          <a:xfrm>
            <a:off x="4495800" y="4495800"/>
            <a:ext cx="685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WAIT_RXACK</a:t>
            </a:r>
            <a:endParaRPr lang="en-US" sz="1000" dirty="0"/>
          </a:p>
        </p:txBody>
      </p:sp>
      <p:sp>
        <p:nvSpPr>
          <p:cNvPr id="15" name="Rectangle 14"/>
          <p:cNvSpPr/>
          <p:nvPr/>
        </p:nvSpPr>
        <p:spPr>
          <a:xfrm>
            <a:off x="6248400" y="44958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STOPPING</a:t>
            </a:r>
            <a:endParaRPr lang="en-US" sz="1000" dirty="0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2362200" y="3264932"/>
            <a:ext cx="22860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828800" y="3018711"/>
            <a:ext cx="1371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chemeClr val="bg1">
                    <a:lumMod val="50000"/>
                  </a:schemeClr>
                </a:solidFill>
              </a:rPr>
              <a:t>Guard_time_large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5181600" y="3264932"/>
            <a:ext cx="22860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648200" y="3018711"/>
            <a:ext cx="1371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chemeClr val="bg1">
                    <a:lumMod val="50000"/>
                  </a:schemeClr>
                </a:solidFill>
              </a:rPr>
              <a:t>Guard_time_small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6248400" y="1817132"/>
            <a:ext cx="243840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6781800" y="1588532"/>
            <a:ext cx="1371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err="1" smtClean="0">
                <a:solidFill>
                  <a:srgbClr val="00B050"/>
                </a:solidFill>
              </a:rPr>
              <a:t>Stopping_time</a:t>
            </a:r>
            <a:endParaRPr lang="en-US" sz="1000" b="1" dirty="0">
              <a:solidFill>
                <a:srgbClr val="00B050"/>
              </a:solidFill>
            </a:endParaRPr>
          </a:p>
        </p:txBody>
      </p:sp>
      <p:cxnSp>
        <p:nvCxnSpPr>
          <p:cNvPr id="106" name="Straight Arrow Connector 105"/>
          <p:cNvCxnSpPr/>
          <p:nvPr/>
        </p:nvCxnSpPr>
        <p:spPr>
          <a:xfrm>
            <a:off x="457200" y="5849779"/>
            <a:ext cx="822960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457200" y="5544979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SLOT_TIME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457200" y="5849779"/>
            <a:ext cx="822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&gt;TsRxOffset+TsPacketWaitTime+TsTxAckDelay+Watchdog_TXACK+Stopping_time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48</Words>
  <Application>Microsoft Office PowerPoint</Application>
  <PresentationFormat>On-screen Show (4:3)</PresentationFormat>
  <Paragraphs>47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Watteyne</dc:creator>
  <cp:lastModifiedBy>Thomas Watteyne</cp:lastModifiedBy>
  <cp:revision>46</cp:revision>
  <dcterms:created xsi:type="dcterms:W3CDTF">2009-06-29T23:13:54Z</dcterms:created>
  <dcterms:modified xsi:type="dcterms:W3CDTF">2009-11-24T16:41:20Z</dcterms:modified>
</cp:coreProperties>
</file>